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097123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6044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Туман. Ветер юго-восточный 5-10 м/с. Температура воздуха ночью 5-7, днем 1-3 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небольшой 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28752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5344</cp:revision>
  <cp:lastPrinted>2021-07-01T03:56:27Z</cp:lastPrinted>
  <dcterms:created xsi:type="dcterms:W3CDTF">2018-03-27T06:03:00Z</dcterms:created>
  <dcterms:modified xsi:type="dcterms:W3CDTF">2025-01-11T07:14:30Z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