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37739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2-7 м/с. Температура воздуха ночью 14-16,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536753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2602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403</cp:revision>
  <cp:lastPrinted>2021-07-01T03:56:27Z</cp:lastPrinted>
  <dcterms:created xsi:type="dcterms:W3CDTF">2024-09-22T07:48:17Z</dcterms:created>
  <dcterms:modified xsi:type="dcterms:W3CDTF">2025-01-11T08:22:04Z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