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3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60940178"/>
              </p:ext>
            </p:extLst>
          </p:nvPr>
        </p:nvGraphicFramePr>
        <p:xfrm>
          <a:off x="307975" y="2471152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2" y="215900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 2-7 м/с. Температура воздуха ночью 14-16, днем 6-8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Туман.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13-15 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7778157"/>
              </p:ext>
            </p:extLst>
          </p:nvPr>
        </p:nvGraphicFramePr>
        <p:xfrm>
          <a:off x="5097016" y="4124687"/>
          <a:ext cx="4536504" cy="20964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238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58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3.944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2.107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25221</TotalTime>
  <Words>646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4602</cp:revision>
  <cp:lastPrinted>2021-07-01T03:56:27Z</cp:lastPrinted>
  <dcterms:created xsi:type="dcterms:W3CDTF">2018-03-27T06:03:00Z</dcterms:created>
  <dcterms:modified xsi:type="dcterms:W3CDTF">2025-01-11T08:21:00Z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