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375706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460557"/>
              </p:ext>
            </p:extLst>
          </p:nvPr>
        </p:nvGraphicFramePr>
        <p:xfrm>
          <a:off x="4993576" y="4733142"/>
          <a:ext cx="4691064" cy="163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Временами туман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6-11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мороза-1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Ясно. Ночью туман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восточный 4-9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воздуха 6-8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968256163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14516</TotalTime>
  <Words>567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3321</cp:revision>
  <cp:lastPrinted>2021-07-01T03:56:27Z</cp:lastPrinted>
  <dcterms:created xsi:type="dcterms:W3CDTF">2018-03-27T06:03:00Z</dcterms:created>
  <dcterms:modified xsi:type="dcterms:W3CDTF">2025-01-11T07:35:21Z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