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21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351986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215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Ночью и утром туман. Ветер 2-7 м/с. Температура воздуха ночью 9-11, днем 3-5 мороза.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13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5-7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260053"/>
              </p:ext>
            </p:extLst>
          </p:nvPr>
        </p:nvGraphicFramePr>
        <p:xfrm>
          <a:off x="5026026" y="4312615"/>
          <a:ext cx="4691064" cy="2087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674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21690</TotalTime>
  <Words>609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3455</cp:revision>
  <cp:lastPrinted>2021-07-01T03:56:27Z</cp:lastPrinted>
  <dcterms:created xsi:type="dcterms:W3CDTF">2018-03-27T06:03:00Z</dcterms:created>
  <dcterms:modified xsi:type="dcterms:W3CDTF">2025-01-11T06:31:56Z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