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194686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1-6 м/с. Ауа температурасы түнде 10-12, күндіз 2-4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13 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9-11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12 қаңтар, 13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20638</TotalTime>
  <Words>510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5197</cp:revision>
  <cp:lastPrinted>2021-07-01T07:38:07Z</cp:lastPrinted>
  <dcterms:created xsi:type="dcterms:W3CDTF">2018-03-27T06:03:00Z</dcterms:created>
  <dcterms:modified xsi:type="dcterms:W3CDTF">2025-01-11T09:17:38Z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