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9293094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759200618"/>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a:t>
                      </a:r>
                      <a:r>
                        <a:rPr lang="kk-KZ" sz="1000" dirty="0" smtClean="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2 </a:t>
            </a:r>
            <a:r>
              <a:rPr lang="kk-KZ" altLang="ru-RU" sz="1200" b="1" dirty="0" smtClean="0">
                <a:latin typeface="Times New Roman" pitchFamily="18" charset="0"/>
                <a:cs typeface="Times New Roman" pitchFamily="18" charset="0"/>
              </a:rPr>
              <a:t>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Аздаған бұлтты, жауын-шашынсыз болады. Оңтүстік-шығыстан жел соғады, күші 3-8 м/с. Ауа температурасы түнде 5-7 градус аяз,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a:t>
            </a:r>
            <a:r>
              <a:rPr lang="kk-KZ" altLang="ru-RU" sz="1200" b="1" dirty="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қаңтардан</a:t>
            </a:r>
            <a:r>
              <a:rPr lang="ru-RU" sz="1200" dirty="0" err="1"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қаңтарда тәулік бойы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жарияланады</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13925</TotalTime>
  <Words>583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3503</cp:revision>
  <cp:lastPrinted>2021-07-01T03:56:27Z</cp:lastPrinted>
  <dcterms:created xsi:type="dcterms:W3CDTF">2018-03-27T06:03:00Z</dcterms:created>
  <dcterms:modified xsi:type="dcterms:W3CDTF">2025-01-11T07:10:51Z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