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4602832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6965949"/>
              </p:ext>
            </p:extLst>
          </p:nvPr>
        </p:nvGraphicFramePr>
        <p:xfrm>
          <a:off x="4953000" y="3933056"/>
          <a:ext cx="4697413" cy="2762250"/>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12 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12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Ашық</a:t>
            </a:r>
            <a:r>
              <a:rPr lang="kk-KZ" sz="1200" dirty="0">
                <a:latin typeface="Times New Roman"/>
                <a:ea typeface="Times New Roman"/>
              </a:rPr>
              <a:t>, жауын-шашынсыз. </a:t>
            </a:r>
            <a:r>
              <a:rPr lang="kk-KZ" sz="1200" dirty="0">
                <a:latin typeface="Times New Roman"/>
                <a:ea typeface="Times New Roman"/>
              </a:rPr>
              <a:t>Түнде және таңертең облыстың шығысында тұман</a:t>
            </a:r>
            <a:r>
              <a:rPr lang="kk-KZ" sz="1200" dirty="0" smtClean="0">
                <a:latin typeface="Times New Roman"/>
                <a:ea typeface="Times New Roman"/>
              </a:rPr>
              <a:t>. Оңтүстік-шығыстан </a:t>
            </a:r>
            <a:r>
              <a:rPr lang="kk-KZ" sz="1200" dirty="0">
                <a:latin typeface="Times New Roman"/>
                <a:ea typeface="Times New Roman"/>
              </a:rPr>
              <a:t>жел соғады, күші 5-10 м/с. Ауа температурасы түнде 2-4 аяз, күндіз 1-3 жылы.	</a:t>
            </a:r>
            <a:endParaRPr lang="kk-KZ" sz="1200" dirty="0" smtClean="0">
              <a:latin typeface="Times New Roman"/>
              <a:ea typeface="Times New Roman"/>
            </a:endParaRPr>
          </a:p>
          <a:p>
            <a:pPr algn="just" eaLnBrk="1" hangingPunct="1"/>
            <a:r>
              <a:rPr lang="kk-KZ" sz="1200" dirty="0">
                <a:latin typeface="Times New Roman"/>
                <a:ea typeface="Times New Roman"/>
              </a:rPr>
              <a:t>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12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13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Көшпелі </a:t>
            </a:r>
            <a:r>
              <a:rPr lang="kk-KZ" sz="1200" dirty="0">
                <a:latin typeface="Times New Roman"/>
                <a:ea typeface="Times New Roman"/>
              </a:rPr>
              <a:t>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Тұман. </a:t>
            </a:r>
            <a:r>
              <a:rPr lang="kk-KZ" sz="1200" dirty="0" smtClean="0">
                <a:latin typeface="Times New Roman"/>
                <a:ea typeface="Times New Roman"/>
              </a:rPr>
              <a:t>Оңтүстік-шығыстан, 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1-6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4-6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7458"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13 </a:t>
            </a:r>
            <a:r>
              <a:rPr lang="ru-RU" sz="1200" b="1" dirty="0" err="1" smtClean="0">
                <a:solidFill>
                  <a:schemeClr val="tx1"/>
                </a:solidFill>
                <a:latin typeface="Times New Roman" panose="02020603050405020304" pitchFamily="18" charset="0"/>
                <a:cs typeface="Times New Roman" panose="02020603050405020304" pitchFamily="18" charset="0"/>
              </a:rPr>
              <a:t>қаңтарда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24972</TotalTime>
  <Words>549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4206</cp:revision>
  <cp:lastPrinted>2023-02-06T06:57:51Z</cp:lastPrinted>
  <dcterms:created xsi:type="dcterms:W3CDTF">2018-03-27T06:03:00Z</dcterms:created>
  <dcterms:modified xsi:type="dcterms:W3CDTF">2025-01-11T07:22:24Z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