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6814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60533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Кей уақытта 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Түнде 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7179257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 </a:t>
                        </a:r>
                        <a:r>
                          <a:rPr lang="kk-KZ" altLang="x-none" sz="800" b="0" dirty="0" smtClean="0">
                            <a:latin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15235</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3425</cp:revision>
  <cp:lastPrinted>2021-07-01T07:38:07Z</cp:lastPrinted>
  <dcterms:created xsi:type="dcterms:W3CDTF">2018-03-27T06:03:00Z</dcterms:created>
  <dcterms:modified xsi:type="dcterms:W3CDTF">2025-01-11T07:31:18Z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