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71926125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12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Состояние атмосферного воздуха г. Астана</a:t>
            </a:r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12 января 2025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139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12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без осадков. Ветер южных направлений 2-7 м/с. Температура воздуха ночью 16-18, днем 8-10 мороза.</a:t>
            </a:r>
          </a:p>
          <a:p>
            <a:pPr indent="185737" algn="just">
              <a:lnSpc>
                <a:spcPct val="115000"/>
              </a:lnSpc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indent="185737" algn="ctr">
              <a:lnSpc>
                <a:spcPct val="115000"/>
              </a:lnSpc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13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без осадков</a:t>
            </a:r>
            <a:r>
              <a:rPr dirty="0"/>
              <a:t>. </a:t>
            </a:r>
            <a:r>
              <a:rPr lang="ru-RU" dirty="0"/>
              <a:t>Ветер южный, юго-западный 5-10 м/с. Температура воздуха 11-13 </a:t>
            </a:r>
            <a:r>
              <a:rPr dirty="0" err="1"/>
              <a:t>мороза</a:t>
            </a:r>
            <a:r>
              <a:rPr dirty="0"/>
              <a:t>. 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b="1"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повышенный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/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1466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0,1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С./С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магулова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</cp:revision>
  <dcterms:modified xsi:type="dcterms:W3CDTF">2025-01-12T08:20:08Z</dcterms:modified>
</cp:coreProperties>
</file>