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535086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2-7 м/с. Температура воздуха ночью 10-12, днем 3-5 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871562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39547</TotalTime>
  <Words>584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5373</cp:revision>
  <cp:lastPrinted>2021-02-03T11:37:00Z</cp:lastPrinted>
  <dcterms:created xsi:type="dcterms:W3CDTF">2018-03-27T06:03:00Z</dcterms:created>
  <dcterms:modified xsi:type="dcterms:W3CDTF">2025-01-12T09:49:43Z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