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0" autoAdjust="0"/>
  </p:normalViewPr>
  <p:slideViewPr>
    <p:cSldViewPr showGuides="1">
      <p:cViewPr>
        <p:scale>
          <a:sx n="125" d="100"/>
          <a:sy n="125" d="100"/>
        </p:scale>
        <p:origin x="-1566" y="-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20646451"/>
              </p:ext>
            </p:extLst>
          </p:nvPr>
        </p:nvGraphicFramePr>
        <p:xfrm>
          <a:off x="307975" y="2588895"/>
          <a:ext cx="4465638" cy="20421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13 января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2025 г.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12 января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13 января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 2-7 м/с. Температура воздуха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13-15,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5-7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</a:p>
          <a:p>
            <a:pPr algn="just">
              <a:tabLst>
                <a:tab pos="3411538" algn="l"/>
              </a:tabLst>
            </a:pP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14 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13 января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14 января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Туман. Ветер северо-восточный с переходом на юго-западный 2-7 м/с. Температура воздуха ночью 11-13 мороза.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72843" y="2414031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 января 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45062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33858522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5947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Рахметова Ж.А./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24257</TotalTime>
  <Words>597</Words>
  <Application>Microsoft Office PowerPoint</Application>
  <PresentationFormat>Лист A4 (210x297 мм)</PresentationFormat>
  <Paragraphs>93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4485</cp:revision>
  <cp:lastPrinted>2021-07-01T03:56:27Z</cp:lastPrinted>
  <dcterms:created xsi:type="dcterms:W3CDTF">2018-03-27T06:03:00Z</dcterms:created>
  <dcterms:modified xsi:type="dcterms:W3CDTF">2025-01-12T07:25:07Z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