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4430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2-7 м/с. Температура воздуха ночью 13-15,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876981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2643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406</cp:revision>
  <cp:lastPrinted>2021-07-01T03:56:27Z</cp:lastPrinted>
  <dcterms:created xsi:type="dcterms:W3CDTF">2024-09-22T07:48:17Z</dcterms:created>
  <dcterms:modified xsi:type="dcterms:W3CDTF">2025-01-12T07:19:37Z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