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08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12161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осадков, ночью и утром туман. Ветер северо-восточный 1-6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38" y="205363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814816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19091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3133</cp:revision>
  <cp:lastPrinted>2021-07-01T03:56:27Z</cp:lastPrinted>
  <dcterms:created xsi:type="dcterms:W3CDTF">2018-03-27T06:03:00Z</dcterms:created>
  <dcterms:modified xsi:type="dcterms:W3CDTF">2025-01-12T07:53:57Z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