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54739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7-12 м/с. Температура воздуха ночью 11-13, днем 6-8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14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74360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ночью 14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39140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6096</cp:revision>
  <cp:lastPrinted>2021-11-30T05:55:24Z</cp:lastPrinted>
  <dcterms:created xsi:type="dcterms:W3CDTF">2018-03-27T06:03:00Z</dcterms:created>
  <dcterms:modified xsi:type="dcterms:W3CDTF">2025-01-12T06:29:38Z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