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443734620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январь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янва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рь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472378487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4,62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января</a:t>
            </a:r>
            <a:endParaRPr lang="ru-RU" altLang="ru-RU" sz="1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12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2024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Небольшая облачность, без осадков. Ветер юго-восточный 5-10 м/с. Температура воздуха ночью 3-5 мороза, днем 10-12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14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января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3 января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14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Небольшая облачность, без осадков. Ветер юго-восточный 5-10 м/с. Температура 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1-3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4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января 2024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городу 13 января сохраняется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высокий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1 степени 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Жарменова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Ж.А.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13983</TotalTime>
  <Words>614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3405</cp:revision>
  <cp:lastPrinted>2021-07-01T03:56:27Z</cp:lastPrinted>
  <dcterms:created xsi:type="dcterms:W3CDTF">2018-03-27T06:03:00Z</dcterms:created>
  <dcterms:modified xsi:type="dcterms:W3CDTF">2025-01-12T07:49:10Z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