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CECB26-852E-4CCE-9484-6B7DA95696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D344-AB7E-428A-A669-E580A2876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CA599-6231-4713-A707-294B399F6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CC88-9E0F-4336-B488-2AC019DF3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A08C-87EA-4028-B655-EBE056CE3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D731-B80D-4786-8541-CA3309511E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538C-164C-47DE-8F53-521C397CE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EF9F-EAA8-48F7-884D-3208BCA9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43FFA-35CC-4EA1-BBA9-5AFA13FD9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610B-80AD-4172-A116-4C30E29EB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7381-E209-4874-B060-0955F8A2B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F60D0-7131-4786-B1F4-515EBEF4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01541E-FEE7-4B6E-9552-0CCCA191A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12 января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4100" y="215900"/>
            <a:ext cx="49450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ru-RU" altLang="ru-RU" sz="1100" b="1" dirty="0">
                <a:solidFill>
                  <a:schemeClr val="tx1"/>
                </a:solidFill>
              </a:rPr>
              <a:t>2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</a:t>
            </a:r>
            <a:r>
              <a:rPr lang="ru-RU" altLang="ru-RU" sz="1100" b="1" dirty="0">
                <a:solidFill>
                  <a:schemeClr val="tx1"/>
                </a:solidFill>
              </a:rPr>
              <a:t>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0-5 м/с. Температура воздуха ночью 6-8 мороза, днем 0-2 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14 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ru-RU" altLang="ru-RU" sz="1100" b="1" dirty="0">
                <a:solidFill>
                  <a:schemeClr val="tx1"/>
                </a:solidFill>
              </a:rPr>
              <a:t>3 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14 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6-8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232851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8458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ru-RU" b="1" dirty="0">
                  <a:solidFill>
                    <a:schemeClr val="tx1"/>
                  </a:solidFill>
                </a:rPr>
                <a:t>3 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14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ниж</a:t>
              </a:r>
              <a:r>
                <a:rPr lang="ru-RU" altLang="en-US" b="1" dirty="0" err="1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</a:t>
              </a:r>
              <a:r>
                <a:rPr lang="ru-RU" altLang="ru-RU" b="1">
                  <a:solidFill>
                    <a:schemeClr val="tx1"/>
                  </a:solidFill>
                </a:rPr>
                <a:t>2 января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Медеуова Г.А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23213</TotalTime>
  <Words>773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5462</cp:revision>
  <cp:lastPrinted>2021-07-01T09:11:30Z</cp:lastPrinted>
  <dcterms:created xsi:type="dcterms:W3CDTF">2018-03-27T06:03:00Z</dcterms:created>
  <dcterms:modified xsi:type="dcterms:W3CDTF">2025-01-12T06:41:35Z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