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25" d="100"/>
          <a:sy n="125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962909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959192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Ночью и утром туман. Ветер юго-восточный, восточный 5-10 м/с. Температура воздуха ночью 10-12, днем 0-2 мороза.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блачно,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осадки (дождь, снег), гололед.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2-4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28766</TotalTime>
  <Words>601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5347</cp:revision>
  <cp:lastPrinted>2021-07-01T03:56:27Z</cp:lastPrinted>
  <dcterms:created xsi:type="dcterms:W3CDTF">2018-03-27T06:03:00Z</dcterms:created>
  <dcterms:modified xsi:type="dcterms:W3CDTF">2025-01-12T07:27:31Z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