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833594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Оңтүстік-шығыстан жел соғады, 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10-12 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бұлтты, жауын-шашынсыз. Оңтүстік-шығыстан жел соғады, күші 0-5 м/с. Ауа температурасы 12-14 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2388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2366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0.473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03114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20639</TotalTime>
  <Words>512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5198</cp:revision>
  <cp:lastPrinted>2021-07-01T07:38:07Z</cp:lastPrinted>
  <dcterms:created xsi:type="dcterms:W3CDTF">2018-03-27T06:03:00Z</dcterms:created>
  <dcterms:modified xsi:type="dcterms:W3CDTF">2025-01-12T09:49:31Z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