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45425799"/>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12 </a:t>
                      </a:r>
                      <a:r>
                        <a:rPr dirty="0" err="1"/>
                        <a:t>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493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err="1"/>
              <a:t>Астана</a:t>
            </a:r>
            <a:r>
              <a:rPr dirty="0"/>
              <a:t> </a:t>
            </a:r>
            <a:r>
              <a:rPr dirty="0" err="1"/>
              <a:t>қаласы</a:t>
            </a:r>
            <a:r>
              <a:rPr dirty="0"/>
              <a:t>  </a:t>
            </a:r>
            <a:r>
              <a:rPr dirty="0" err="1"/>
              <a:t>бойынша</a:t>
            </a:r>
            <a:r>
              <a:rPr dirty="0"/>
              <a:t> </a:t>
            </a:r>
            <a:r>
              <a:rPr dirty="0" err="1"/>
              <a:t>ауа-райы</a:t>
            </a:r>
            <a:r>
              <a:rPr dirty="0"/>
              <a:t> </a:t>
            </a:r>
            <a:r>
              <a:rPr dirty="0" err="1"/>
              <a:t>болжамы</a:t>
            </a:r>
            <a:r>
              <a:rPr dirty="0"/>
              <a:t> </a:t>
            </a:r>
          </a:p>
          <a:p>
            <a:pPr algn="ctr">
              <a:defRPr sz="1200" b="1">
                <a:latin typeface="Times New Roman"/>
                <a:ea typeface="Times New Roman"/>
                <a:cs typeface="Times New Roman"/>
                <a:sym typeface="Times New Roman"/>
              </a:defRPr>
            </a:pPr>
            <a:r>
              <a:rPr dirty="0"/>
              <a:t>2025 </a:t>
            </a:r>
            <a:r>
              <a:rPr dirty="0" err="1"/>
              <a:t>жылғы</a:t>
            </a:r>
            <a:r>
              <a:rPr dirty="0"/>
              <a:t> </a:t>
            </a:r>
            <a:r>
              <a:rPr lang="ru-RU" dirty="0"/>
              <a:t>13</a:t>
            </a:r>
            <a:r>
              <a:rPr dirty="0"/>
              <a:t> </a:t>
            </a:r>
            <a:r>
              <a:rPr dirty="0" err="1"/>
              <a:t>қаңтар</a:t>
            </a:r>
            <a:endParaRPr dirty="0"/>
          </a:p>
          <a:p>
            <a:pPr algn="ctr">
              <a:defRPr sz="1200" b="1">
                <a:latin typeface="Times New Roman"/>
                <a:ea typeface="Times New Roman"/>
                <a:cs typeface="Times New Roman"/>
                <a:sym typeface="Times New Roman"/>
              </a:defRPr>
            </a:pPr>
            <a:r>
              <a:rPr lang="ru-RU" dirty="0"/>
              <a:t>12</a:t>
            </a:r>
            <a:r>
              <a:rPr dirty="0"/>
              <a:t> </a:t>
            </a:r>
            <a:r>
              <a:rPr dirty="0" err="1"/>
              <a:t>қаңтар</a:t>
            </a:r>
            <a:r>
              <a:rPr dirty="0"/>
              <a:t> </a:t>
            </a:r>
            <a:r>
              <a:rPr dirty="0" err="1"/>
              <a:t>сағ</a:t>
            </a:r>
            <a:r>
              <a:rPr dirty="0"/>
              <a:t>. 20-дан </a:t>
            </a:r>
            <a:r>
              <a:rPr lang="ru-RU" dirty="0"/>
              <a:t>13</a:t>
            </a:r>
            <a:r>
              <a:rPr dirty="0"/>
              <a:t> </a:t>
            </a:r>
            <a:r>
              <a:rPr dirty="0" err="1"/>
              <a:t>қаңтар</a:t>
            </a:r>
            <a:r>
              <a:rPr dirty="0"/>
              <a:t> </a:t>
            </a:r>
            <a:r>
              <a:rPr dirty="0" err="1"/>
              <a:t>сағ</a:t>
            </a:r>
            <a:r>
              <a:rPr dirty="0"/>
              <a:t>. 20-ға </a:t>
            </a:r>
            <a:r>
              <a:rPr dirty="0" err="1"/>
              <a:t>дейін</a:t>
            </a:r>
            <a:endParaRPr dirty="0"/>
          </a:p>
          <a:p>
            <a:pPr indent="180975" algn="just">
              <a:defRPr sz="1200">
                <a:latin typeface="Times New Roman"/>
                <a:ea typeface="Times New Roman"/>
                <a:cs typeface="Times New Roman"/>
                <a:sym typeface="Times New Roman"/>
              </a:defRPr>
            </a:pPr>
            <a:r>
              <a:rPr lang="kk-KZ" dirty="0"/>
              <a:t>Көшпелі б</a:t>
            </a:r>
            <a:r>
              <a:rPr dirty="0" err="1"/>
              <a:t>ұлтты</a:t>
            </a:r>
            <a:r>
              <a:rPr dirty="0"/>
              <a:t>, </a:t>
            </a:r>
            <a:r>
              <a:rPr lang="kk-KZ" dirty="0"/>
              <a:t>жауын-шашынсыз</a:t>
            </a:r>
            <a:r>
              <a:rPr dirty="0"/>
              <a:t>. </a:t>
            </a:r>
            <a:r>
              <a:rPr dirty="0" err="1"/>
              <a:t>Оңтүстік</a:t>
            </a:r>
            <a:r>
              <a:rPr lang="kk-KZ" dirty="0"/>
              <a:t> бағыттардан </a:t>
            </a:r>
            <a:r>
              <a:rPr dirty="0" err="1"/>
              <a:t>жел</a:t>
            </a:r>
            <a:r>
              <a:rPr dirty="0"/>
              <a:t> </a:t>
            </a:r>
            <a:r>
              <a:rPr dirty="0" err="1"/>
              <a:t>соғады</a:t>
            </a:r>
            <a:r>
              <a:rPr dirty="0"/>
              <a:t>, </a:t>
            </a:r>
            <a:r>
              <a:rPr dirty="0" err="1"/>
              <a:t>күші</a:t>
            </a:r>
            <a:r>
              <a:rPr dirty="0"/>
              <a:t> </a:t>
            </a:r>
            <a:r>
              <a:rPr lang="kk-KZ" dirty="0"/>
              <a:t>2-7</a:t>
            </a:r>
            <a:r>
              <a:rPr dirty="0"/>
              <a:t> м/с. </a:t>
            </a:r>
            <a:r>
              <a:rPr dirty="0" err="1"/>
              <a:t>Ауаның</a:t>
            </a:r>
            <a:r>
              <a:rPr dirty="0"/>
              <a:t> </a:t>
            </a:r>
            <a:r>
              <a:rPr dirty="0" err="1"/>
              <a:t>температурасы</a:t>
            </a:r>
            <a:r>
              <a:rPr dirty="0"/>
              <a:t> </a:t>
            </a:r>
            <a:r>
              <a:rPr dirty="0" err="1"/>
              <a:t>түнде</a:t>
            </a:r>
            <a:r>
              <a:rPr dirty="0"/>
              <a:t> </a:t>
            </a:r>
            <a:r>
              <a:rPr lang="kk-KZ" dirty="0"/>
              <a:t>16-18</a:t>
            </a:r>
            <a:r>
              <a:rPr dirty="0"/>
              <a:t>, </a:t>
            </a:r>
            <a:r>
              <a:rPr dirty="0" err="1"/>
              <a:t>күндіз</a:t>
            </a:r>
            <a:r>
              <a:rPr dirty="0"/>
              <a:t> </a:t>
            </a:r>
            <a:r>
              <a:rPr lang="kk-KZ" dirty="0"/>
              <a:t>           8-10</a:t>
            </a:r>
            <a:r>
              <a:rPr dirty="0"/>
              <a:t> </a:t>
            </a:r>
            <a:r>
              <a:rPr dirty="0" err="1"/>
              <a:t>градус</a:t>
            </a:r>
            <a:r>
              <a:rPr dirty="0"/>
              <a:t> </a:t>
            </a:r>
            <a:r>
              <a:rPr dirty="0" err="1"/>
              <a:t>аяз</a:t>
            </a:r>
            <a:r>
              <a:rPr dirty="0"/>
              <a:t>.</a:t>
            </a:r>
          </a:p>
          <a:p>
            <a:pPr indent="180975" algn="ctr">
              <a:defRPr sz="1200" b="1">
                <a:latin typeface="Times New Roman"/>
                <a:ea typeface="Times New Roman"/>
                <a:cs typeface="Times New Roman"/>
                <a:sym typeface="Times New Roman"/>
              </a:defRPr>
            </a:pPr>
            <a:r>
              <a:rPr dirty="0"/>
              <a:t>2025 </a:t>
            </a:r>
            <a:r>
              <a:rPr dirty="0" err="1"/>
              <a:t>жылғы</a:t>
            </a:r>
            <a:r>
              <a:rPr dirty="0"/>
              <a:t> </a:t>
            </a:r>
            <a:r>
              <a:rPr lang="ru-RU" dirty="0"/>
              <a:t>14</a:t>
            </a:r>
            <a:r>
              <a:rPr dirty="0"/>
              <a:t> </a:t>
            </a:r>
            <a:r>
              <a:rPr dirty="0" err="1"/>
              <a:t>қаңтар</a:t>
            </a:r>
            <a:endParaRPr dirty="0"/>
          </a:p>
          <a:p>
            <a:pPr indent="180975" algn="ctr">
              <a:defRPr sz="1200" b="1">
                <a:latin typeface="Times New Roman"/>
                <a:ea typeface="Times New Roman"/>
                <a:cs typeface="Times New Roman"/>
                <a:sym typeface="Times New Roman"/>
              </a:defRPr>
            </a:pPr>
            <a:r>
              <a:rPr lang="ru-RU" dirty="0"/>
              <a:t>13 </a:t>
            </a:r>
            <a:r>
              <a:rPr dirty="0" err="1"/>
              <a:t>қаңтар</a:t>
            </a:r>
            <a:r>
              <a:rPr dirty="0"/>
              <a:t> </a:t>
            </a:r>
            <a:r>
              <a:rPr dirty="0" err="1"/>
              <a:t>сағ</a:t>
            </a:r>
            <a:r>
              <a:rPr dirty="0"/>
              <a:t>. 20-дан </a:t>
            </a:r>
            <a:r>
              <a:rPr lang="ru-RU" dirty="0"/>
              <a:t>14</a:t>
            </a:r>
            <a:r>
              <a:rPr dirty="0"/>
              <a:t> </a:t>
            </a:r>
            <a:r>
              <a:rPr dirty="0" err="1"/>
              <a:t>қаңтар</a:t>
            </a:r>
            <a:r>
              <a:rPr dirty="0"/>
              <a:t> </a:t>
            </a:r>
            <a:r>
              <a:rPr dirty="0" err="1"/>
              <a:t>сағ</a:t>
            </a:r>
            <a:r>
              <a:rPr dirty="0"/>
              <a:t>. 08-ге </a:t>
            </a:r>
            <a:r>
              <a:rPr dirty="0" err="1"/>
              <a:t>дейін</a:t>
            </a:r>
            <a:endParaRPr dirty="0"/>
          </a:p>
          <a:p>
            <a:pPr indent="180975" algn="just">
              <a:spcBef>
                <a:spcPts val="200"/>
              </a:spcBef>
              <a:defRPr sz="1200">
                <a:latin typeface="Times New Roman"/>
                <a:ea typeface="Times New Roman"/>
                <a:cs typeface="Times New Roman"/>
                <a:sym typeface="Times New Roman"/>
              </a:defRPr>
            </a:pPr>
            <a:r>
              <a:rPr lang="kk-KZ" dirty="0"/>
              <a:t>Көшпелі бұлтты, жауын-шашынсыз</a:t>
            </a:r>
            <a:r>
              <a:rPr dirty="0"/>
              <a:t>. </a:t>
            </a:r>
            <a:r>
              <a:rPr lang="kk-KZ" dirty="0"/>
              <a:t>Оңтүстіктен, оңтүстік-батыстан </a:t>
            </a:r>
            <a:r>
              <a:rPr dirty="0" err="1"/>
              <a:t>жел</a:t>
            </a:r>
            <a:r>
              <a:rPr dirty="0"/>
              <a:t> </a:t>
            </a:r>
            <a:r>
              <a:rPr dirty="0" err="1"/>
              <a:t>соғады</a:t>
            </a:r>
            <a:r>
              <a:rPr dirty="0"/>
              <a:t>, </a:t>
            </a:r>
            <a:r>
              <a:rPr dirty="0" err="1"/>
              <a:t>күші</a:t>
            </a:r>
            <a:r>
              <a:rPr dirty="0"/>
              <a:t> </a:t>
            </a:r>
            <a:r>
              <a:rPr lang="kk-KZ" dirty="0"/>
              <a:t>5-10 </a:t>
            </a:r>
            <a:r>
              <a:rPr dirty="0"/>
              <a:t>м/с. </a:t>
            </a:r>
            <a:r>
              <a:rPr dirty="0" err="1"/>
              <a:t>Ауаның</a:t>
            </a:r>
            <a:r>
              <a:rPr dirty="0"/>
              <a:t> </a:t>
            </a:r>
            <a:r>
              <a:rPr dirty="0" err="1"/>
              <a:t>температурасы</a:t>
            </a:r>
            <a:r>
              <a:rPr dirty="0"/>
              <a:t> 1</a:t>
            </a:r>
            <a:r>
              <a:rPr lang="kk-KZ" dirty="0"/>
              <a:t>1-13</a:t>
            </a:r>
            <a:r>
              <a:rPr dirty="0"/>
              <a:t> </a:t>
            </a:r>
            <a:r>
              <a:rPr dirty="0" err="1"/>
              <a:t>градус</a:t>
            </a:r>
            <a:r>
              <a:rPr dirty="0"/>
              <a:t> </a:t>
            </a:r>
            <a:r>
              <a:rPr dirty="0" err="1"/>
              <a:t>аяз</a:t>
            </a:r>
            <a:r>
              <a:rPr dirty="0"/>
              <a:t> </a:t>
            </a:r>
            <a:r>
              <a:rPr dirty="0" err="1"/>
              <a:t>болады</a:t>
            </a:r>
            <a:r>
              <a:rPr dirty="0"/>
              <a:t>.</a:t>
            </a:r>
          </a:p>
        </p:txBody>
      </p:sp>
      <p:graphicFrame>
        <p:nvGraphicFramePr>
          <p:cNvPr id="27" name="Table"/>
          <p:cNvGraphicFramePr/>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233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243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1466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57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12 қаңтар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t>2025 жылғы 12 қаңтар Астана қаласының атмосфералық ауасының жай-күйі</a:t>
            </a:r>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indent="180975"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жиналуына</a:t>
            </a:r>
            <a:r>
              <a:rPr lang="ru-RU"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b="1" dirty="0" err="1"/>
              <a:t>көтеріңкі</a:t>
            </a:r>
            <a:r>
              <a:rPr lang="ru-RU" b="1" dirty="0"/>
              <a:t> </a:t>
            </a:r>
            <a:r>
              <a:rPr dirty="0" err="1"/>
              <a:t>болуы</a:t>
            </a:r>
            <a:r>
              <a:rPr dirty="0"/>
              <a:t> </a:t>
            </a:r>
            <a:r>
              <a:rPr dirty="0" err="1"/>
              <a:t>күтілуде</a:t>
            </a:r>
            <a:r>
              <a:rPr dirty="0"/>
              <a:t>.</a:t>
            </a:r>
          </a:p>
        </p:txBody>
      </p:sp>
      <p:sp>
        <p:nvSpPr>
          <p:cNvPr id="13" name="1, 2, 3 дәрежелі ҚМЖ ескертуі жоқ">
            <a:extLst>
              <a:ext uri="{FF2B5EF4-FFF2-40B4-BE49-F238E27FC236}">
                <a16:creationId xmlns:a16="http://schemas.microsoft.com/office/drawing/2014/main" id="{BFF2EFAF-9A38-4227-A072-AA270320BC0F}"/>
              </a:ext>
            </a:extLst>
          </p:cNvPr>
          <p:cNvSpPr txBox="1"/>
          <p:nvPr/>
        </p:nvSpPr>
        <p:spPr>
          <a:xfrm>
            <a:off x="5008562" y="3405187"/>
            <a:ext cx="4714875" cy="314325"/>
          </a:xfrm>
          <a:prstGeom prst="rect">
            <a:avLst/>
          </a:prstGeom>
          <a:solidFill>
            <a:srgbClr val="FFFFFF"/>
          </a:solidFill>
          <a:ln w="38100">
            <a:solidFill>
              <a:srgbClr val="FFFFFF"/>
            </a:solidFill>
          </a:ln>
          <a:effectLst>
            <a:outerShdw blurRad="38100" dist="20000" dir="5400000" rotWithShape="0">
              <a:srgbClr val="000000">
                <a:alpha val="37998"/>
              </a:srgbClr>
            </a:outerShdw>
          </a:effectLst>
        </p:spPr>
        <p:txBody>
          <a:bodyPr lIns="45719" rIns="45719">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ru-RU" altLang="ru-RU" sz="1200">
                <a:solidFill>
                  <a:srgbClr val="000000"/>
                </a:solidFill>
                <a:latin typeface="Times New Roman" panose="02020603050405020304" pitchFamily="18" charset="0"/>
                <a:cs typeface="Times New Roman" panose="02020603050405020304" pitchFamily="18" charset="0"/>
                <a:sym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3"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3" y="4357687"/>
            <a:ext cx="4369217" cy="1197990"/>
            <a:chOff x="0" y="0"/>
            <a:chExt cx="4369216" cy="1197989"/>
          </a:xfrm>
        </p:grpSpPr>
        <p:sp>
          <p:nvSpPr>
            <p:cNvPr id="36"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/С</a:t>
            </a:r>
            <a:r>
              <a:rPr lang="ru-RU" sz="1200" dirty="0" err="1">
                <a:latin typeface="Times New Roman"/>
                <a:ea typeface="Times New Roman"/>
                <a:cs typeface="Times New Roman"/>
                <a:sym typeface="Times New Roman"/>
              </a:rPr>
              <a:t>магулова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5</cp:revision>
  <dcterms:modified xsi:type="dcterms:W3CDTF">2025-01-12T08:20:50Z</dcterms:modified>
</cp:coreProperties>
</file>