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30" d="100"/>
          <a:sy n="130" d="100"/>
        </p:scale>
        <p:origin x="-72" y="9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90257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07980803"/>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774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5-7, күндіз 1-3 градус аяз.</a:t>
            </a:r>
            <a:r>
              <a:rPr lang="ru-RU" sz="1200" b="1" dirty="0" smtClean="0">
                <a:solidFill>
                  <a:srgbClr val="000000"/>
                </a:solidFill>
                <a:latin typeface="Times New Roman" pitchFamily="18" charset="0"/>
                <a:cs typeface="Times New Roman" pitchFamily="18" charset="0"/>
                <a:sym typeface="+mn-ea"/>
              </a:rPr>
              <a:t> </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14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a:t>
            </a:r>
            <a:r>
              <a:rPr lang="kk-KZ" sz="1100" dirty="0" smtClean="0">
                <a:latin typeface="Times New Roman" panose="02020603050405020304" pitchFamily="18" charset="0"/>
                <a:cs typeface="Times New Roman" panose="02020603050405020304" pitchFamily="18" charset="0"/>
              </a:rPr>
              <a:t>-14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2-4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29577</TotalTime>
  <Words>571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5779</cp:revision>
  <cp:lastPrinted>2021-07-01T03:56:27Z</cp:lastPrinted>
  <dcterms:created xsi:type="dcterms:W3CDTF">2018-03-27T06:03:00Z</dcterms:created>
  <dcterms:modified xsi:type="dcterms:W3CDTF">2025-01-12T07:27:33Z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