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75267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08714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қантар  с. 20-ден 13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rPr>
              <a:t>Оңтүстік-шығыстан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6-8 аяз.</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14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a:t>
            </a:r>
            <a:r>
              <a:rPr lang="ru-KZ" sz="1100" kern="1400" dirty="0">
                <a:solidFill>
                  <a:srgbClr val="000000"/>
                </a:solidFill>
                <a:latin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cs typeface="Times New Roman" panose="02020603050405020304" pitchFamily="18" charset="0"/>
              </a:rPr>
              <a:t>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36332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5863</cp:revision>
  <cp:lastPrinted>2023-01-16T10:13:34Z</cp:lastPrinted>
  <dcterms:created xsi:type="dcterms:W3CDTF">2018-03-27T06:03:00Z</dcterms:created>
  <dcterms:modified xsi:type="dcterms:W3CDTF">2025-01-12T06:31:12Z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