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9929420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762250"/>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Ашық</a:t>
            </a:r>
            <a:r>
              <a:rPr lang="kk-KZ" sz="1200" dirty="0">
                <a:latin typeface="Times New Roman"/>
                <a:ea typeface="Times New Roman"/>
              </a:rPr>
              <a:t>, жауын-шашынсыз. </a:t>
            </a:r>
            <a:r>
              <a:rPr lang="kk-KZ" sz="1200" dirty="0" smtClean="0">
                <a:latin typeface="Times New Roman"/>
                <a:ea typeface="Times New Roman"/>
              </a:rPr>
              <a:t>Кей уақытта тұман</a:t>
            </a:r>
            <a:r>
              <a:rPr lang="kk-KZ" sz="1200" dirty="0" smtClean="0">
                <a:latin typeface="Times New Roman"/>
                <a:ea typeface="Times New Roman"/>
              </a:rPr>
              <a:t>. Оңтүстік-шығыстан </a:t>
            </a:r>
            <a:r>
              <a:rPr lang="kk-KZ" sz="1200" dirty="0">
                <a:latin typeface="Times New Roman"/>
                <a:ea typeface="Times New Roman"/>
              </a:rPr>
              <a:t>жел соғады, күші </a:t>
            </a:r>
            <a:r>
              <a:rPr lang="kk-KZ" sz="1200" dirty="0" smtClean="0">
                <a:latin typeface="Times New Roman"/>
                <a:ea typeface="Times New Roman"/>
              </a:rPr>
              <a:t>2-7</a:t>
            </a:r>
            <a:r>
              <a:rPr lang="kk-KZ" sz="1200" dirty="0" smtClean="0">
                <a:latin typeface="Times New Roman"/>
                <a:ea typeface="Times New Roman"/>
              </a:rPr>
              <a:t> </a:t>
            </a:r>
            <a:r>
              <a:rPr lang="kk-KZ" sz="1200" dirty="0">
                <a:latin typeface="Times New Roman"/>
                <a:ea typeface="Times New Roman"/>
              </a:rPr>
              <a:t>м/с. Ауа температурасы түнде 2-4 аяз, күндіз </a:t>
            </a:r>
            <a:r>
              <a:rPr lang="kk-KZ" sz="1200" dirty="0" smtClean="0">
                <a:latin typeface="Times New Roman"/>
                <a:ea typeface="Times New Roman"/>
              </a:rPr>
              <a:t>2-4</a:t>
            </a:r>
            <a:r>
              <a:rPr lang="kk-KZ" sz="1200" dirty="0" smtClean="0">
                <a:latin typeface="Times New Roman"/>
                <a:ea typeface="Times New Roman"/>
              </a:rPr>
              <a:t> </a:t>
            </a:r>
            <a:r>
              <a:rPr lang="kk-KZ" sz="1200" dirty="0">
                <a:latin typeface="Times New Roman"/>
                <a:ea typeface="Times New Roman"/>
              </a:rPr>
              <a:t>жылы.	</a:t>
            </a:r>
            <a:endParaRPr lang="kk-KZ" sz="1200" dirty="0" smtClean="0">
              <a:latin typeface="Times New Roman"/>
              <a:ea typeface="Times New Roman"/>
            </a:endParaRPr>
          </a:p>
          <a:p>
            <a:pPr algn="just" eaLnBrk="1" hangingPunct="1"/>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a:t>
            </a:r>
            <a:r>
              <a:rPr lang="kk-KZ" sz="1200" dirty="0">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Тұман. </a:t>
            </a:r>
            <a:r>
              <a:rPr lang="kk-KZ" sz="1200" dirty="0" smtClean="0">
                <a:latin typeface="Times New Roman"/>
                <a:ea typeface="Times New Roman"/>
              </a:rPr>
              <a:t>Оңтүстік-шығыстан, 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2-4</a:t>
            </a:r>
            <a:r>
              <a:rPr lang="kk-KZ" sz="1200" kern="1400" dirty="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24977</TotalTime>
  <Words>544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4208</cp:revision>
  <cp:lastPrinted>2023-02-06T06:57:51Z</cp:lastPrinted>
  <dcterms:created xsi:type="dcterms:W3CDTF">2018-03-27T06:03:00Z</dcterms:created>
  <dcterms:modified xsi:type="dcterms:W3CDTF">2025-01-12T07:43:44Z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