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988241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южный 5-10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13-15,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70937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ночью 15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39294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6100</cp:revision>
  <cp:lastPrinted>2021-11-30T05:55:24Z</cp:lastPrinted>
  <dcterms:created xsi:type="dcterms:W3CDTF">2018-03-27T06:03:00Z</dcterms:created>
  <dcterms:modified xsi:type="dcterms:W3CDTF">2025-01-13T07:35:50Z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