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166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57116822"/>
              </p:ext>
            </p:extLst>
          </p:nvPr>
        </p:nvGraphicFramePr>
        <p:xfrm>
          <a:off x="307975" y="2588895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января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января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юго-восточный, южный 2-7 м/с. Температура воздуха ночью 11-13,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юго-восточный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юго-западный 2-7 м/с. Температура воздуха ночью 11-13 мороза.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1403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января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6782085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24275</TotalTime>
  <Words>597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4488</cp:revision>
  <cp:lastPrinted>2021-07-01T03:56:27Z</cp:lastPrinted>
  <dcterms:created xsi:type="dcterms:W3CDTF">2018-03-27T06:03:00Z</dcterms:created>
  <dcterms:modified xsi:type="dcterms:W3CDTF">2025-01-13T07:53:54Z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