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48959094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ru-RU" dirty="0"/>
                        <a:t>3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января</a:t>
                      </a:r>
                      <a:r>
                        <a:rPr dirty="0"/>
                        <a:t> 2025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0"/>
            <a:ext cx="4717098" cy="465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ru-RU" dirty="0"/>
              <a:t>3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139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Прогноз</a:t>
            </a:r>
            <a:r>
              <a:rPr dirty="0"/>
              <a:t> </a:t>
            </a:r>
            <a:r>
              <a:rPr dirty="0" err="1"/>
              <a:t>погоды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14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13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20 ч. </a:t>
            </a:r>
            <a:r>
              <a:rPr lang="ru-RU" dirty="0"/>
              <a:t>14</a:t>
            </a:r>
            <a:r>
              <a:rPr dirty="0"/>
              <a:t> </a:t>
            </a:r>
            <a:r>
              <a:rPr dirty="0" err="1"/>
              <a:t>января</a:t>
            </a:r>
            <a:endParaRPr dirty="0"/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без осадков. Ветер юго-западный, южный  2-7 м/с. Температура воздуха ночью 13-15, днем 4-6 мороза.</a:t>
            </a:r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15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14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08 ч. </a:t>
            </a:r>
            <a:r>
              <a:rPr lang="ru-RU" dirty="0"/>
              <a:t>15 </a:t>
            </a:r>
            <a:r>
              <a:rPr dirty="0" err="1"/>
              <a:t>января</a:t>
            </a:r>
            <a:r>
              <a:rPr dirty="0"/>
              <a:t> </a:t>
            </a:r>
          </a:p>
          <a:p>
            <a:pPr indent="185737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без осадков</a:t>
            </a:r>
            <a:r>
              <a:rPr dirty="0"/>
              <a:t>. </a:t>
            </a:r>
            <a:r>
              <a:rPr lang="ru-RU" dirty="0"/>
              <a:t>Ветер юго-западный 9-14 м/с. Температура воздуха 10-12 </a:t>
            </a:r>
            <a:r>
              <a:rPr dirty="0" err="1"/>
              <a:t>мороза</a:t>
            </a:r>
            <a:r>
              <a:rPr dirty="0"/>
              <a:t>. 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2"/>
            <a:ext cx="4587875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b="1"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повышенный</a:t>
            </a:r>
            <a:r>
              <a:rPr lang="ru-RU"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494540398"/>
              </p:ext>
            </p:extLst>
          </p:nvPr>
        </p:nvGraphicFramePr>
        <p:xfrm>
          <a:off x="5024437" y="4140200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1783904F-04A9-449A-99A1-18E575664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544" y="3296443"/>
            <a:ext cx="4695506" cy="276225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./Сагандыкова З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./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6</cp:revision>
  <dcterms:modified xsi:type="dcterms:W3CDTF">2025-01-13T08:12:42Z</dcterms:modified>
</cp:coreProperties>
</file>