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21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20460604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215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января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14 января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5-10 м/с. Температура воздуха ночью 8-10, днем 2-4 мороза.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января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14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15 января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8-10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457175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января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4403456"/>
              </p:ext>
            </p:extLst>
          </p:nvPr>
        </p:nvGraphicFramePr>
        <p:xfrm>
          <a:off x="5026026" y="4312615"/>
          <a:ext cx="4691064" cy="20872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0.224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674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1538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0.308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0.422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21701</TotalTime>
  <Words>604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3457</cp:revision>
  <cp:lastPrinted>2021-07-01T03:56:27Z</cp:lastPrinted>
  <dcterms:created xsi:type="dcterms:W3CDTF">2018-03-27T06:03:00Z</dcterms:created>
  <dcterms:modified xsi:type="dcterms:W3CDTF">2025-01-13T06:35:00Z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