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34035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2-7 м/с. Температура воздуха ночью 11-13, днем 1-3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фВетер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с переходом на юго-западный 5-10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11-13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5235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22608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4466</cp:revision>
  <cp:lastPrinted>2021-07-01T03:56:27Z</cp:lastPrinted>
  <dcterms:created xsi:type="dcterms:W3CDTF">2018-03-27T06:03:00Z</dcterms:created>
  <dcterms:modified xsi:type="dcterms:W3CDTF">2025-01-13T07:57:32Z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