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9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13748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80324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</a:rPr>
              <a:t>облачность, без осадков. Ночью и утром туман. Ветер северо-западный 5-10 м/с. Температура воздуха ночью 0-2, днем 5-7 тепла.</a:t>
            </a:r>
            <a:endParaRPr lang="ru-RU" sz="1100" dirty="0"/>
          </a:p>
          <a:p>
            <a:r>
              <a:rPr lang="ru-RU" sz="1100" dirty="0"/>
              <a:t/>
            </a:r>
            <a:br>
              <a:rPr lang="ru-RU" sz="1100" dirty="0"/>
            </a:b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27780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3673</cp:revision>
  <cp:lastPrinted>2021-10-15T03:50:29Z</cp:lastPrinted>
  <dcterms:created xsi:type="dcterms:W3CDTF">2018-03-27T06:03:00Z</dcterms:created>
  <dcterms:modified xsi:type="dcterms:W3CDTF">2025-01-13T07:20:44Z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