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4292930947"/>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№13</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err="1"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a:t>
            </a:r>
            <a:r>
              <a:rPr lang="kk-KZ" altLang="ru-RU" sz="1200" b="1" dirty="0" smtClean="0">
                <a:latin typeface="Times New Roman" panose="02020603050405020304" pitchFamily="18" charset="0"/>
                <a:cs typeface="Times New Roman" panose="02020603050405020304" pitchFamily="18" charset="0"/>
              </a:rPr>
              <a:t> қаңтарға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1759200618"/>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96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19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r>
                        <a:rPr lang="en-US"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1</a:t>
                      </a:r>
                      <a:r>
                        <a:rPr lang="en-US"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32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2,97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4 қаңтарға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13 қаңтардан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4 қаңтарға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Көшпелі бұлтты, жауын-шашынсыз болады. Оңтүстіктен жел соғады, күші 5-10 м/с. Ауа температурасы түнде 1-3 градус аяз, күндіз  10-12 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15 қаңтарға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4</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a:t>
            </a:r>
            <a:r>
              <a:rPr lang="kk-KZ" altLang="ru-RU" sz="1200" b="1" dirty="0">
                <a:latin typeface="Times New Roman" pitchFamily="18" charset="0"/>
                <a:cs typeface="Times New Roman" pitchFamily="18" charset="0"/>
              </a:rPr>
              <a:t>а</a:t>
            </a:r>
            <a:r>
              <a:rPr lang="kk-KZ" altLang="ru-RU" sz="1200" b="1" dirty="0" smtClean="0">
                <a:latin typeface="Times New Roman" pitchFamily="18" charset="0"/>
                <a:cs typeface="Times New Roman" pitchFamily="18" charset="0"/>
              </a:rPr>
              <a:t>ңтардан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15 </a:t>
            </a:r>
            <a:r>
              <a:rPr lang="ru-RU" altLang="ru-RU" sz="1200" b="1" dirty="0" err="1" smtClean="0">
                <a:latin typeface="Times New Roman" panose="02020603050405020304" pitchFamily="18" charset="0"/>
                <a:cs typeface="Times New Roman" panose="02020603050405020304" pitchFamily="18" charset="0"/>
              </a:rPr>
              <a:t>қа</a:t>
            </a:r>
            <a:r>
              <a:rPr lang="kk-KZ" altLang="ru-RU" sz="1200" b="1" dirty="0" smtClean="0">
                <a:latin typeface="Times New Roman" panose="02020603050405020304" pitchFamily="18" charset="0"/>
                <a:cs typeface="Times New Roman" panose="02020603050405020304" pitchFamily="18" charset="0"/>
              </a:rPr>
              <a:t>ңтар</a:t>
            </a:r>
            <a:r>
              <a:rPr lang="ru-RU" altLang="ru-RU" sz="1200" b="1" dirty="0" err="1" smtClean="0">
                <a:latin typeface="Times New Roman" panose="02020603050405020304" pitchFamily="18" charset="0"/>
                <a:cs typeface="Times New Roman" panose="02020603050405020304" pitchFamily="18" charset="0"/>
              </a:rPr>
              <a:t>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Оңтүстік-батыстан </a:t>
            </a:r>
            <a:r>
              <a:rPr lang="kk-KZ" sz="1100" dirty="0" smtClean="0">
                <a:latin typeface="Times New Roman" pitchFamily="18" charset="0"/>
                <a:cs typeface="Times New Roman" pitchFamily="18" charset="0"/>
              </a:rPr>
              <a:t>жел соғады, күші  8-13 м/с. Ауа температурасы 1-3 градус аяз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36455" y="2162602"/>
            <a:ext cx="4645546"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smtClean="0">
                <a:solidFill>
                  <a:schemeClr val="tx1"/>
                </a:solidFill>
                <a:latin typeface="Times New Roman" panose="02020603050405020304" pitchFamily="18" charset="0"/>
                <a:cs typeface="Times New Roman" panose="02020603050405020304" pitchFamily="18" charset="0"/>
              </a:rPr>
              <a:t>14 </a:t>
            </a:r>
            <a:r>
              <a:rPr lang="ru-RU" sz="1200" dirty="0" err="1" smtClean="0">
                <a:solidFill>
                  <a:schemeClr val="tx1"/>
                </a:solidFill>
                <a:latin typeface="Times New Roman" panose="02020603050405020304" pitchFamily="18" charset="0"/>
                <a:cs typeface="Times New Roman" panose="02020603050405020304" pitchFamily="18" charset="0"/>
              </a:rPr>
              <a:t>қаңтардан, </a:t>
            </a:r>
            <a:r>
              <a:rPr lang="ru-RU" sz="1200" dirty="0" smtClean="0">
                <a:solidFill>
                  <a:schemeClr val="tx1"/>
                </a:solidFill>
                <a:latin typeface="Times New Roman" panose="02020603050405020304" pitchFamily="18" charset="0"/>
                <a:cs typeface="Times New Roman" panose="02020603050405020304" pitchFamily="18" charset="0"/>
              </a:rPr>
              <a:t>15</a:t>
            </a:r>
            <a:r>
              <a:rPr lang="kk-KZ"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қаңтарға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smtClean="0">
                <a:solidFill>
                  <a:schemeClr val="tx1"/>
                </a:solidFill>
                <a:latin typeface="Times New Roman" panose="02020603050405020304" pitchFamily="18" charset="0"/>
                <a:cs typeface="Times New Roman" panose="02020603050405020304" pitchFamily="18" charset="0"/>
              </a:rPr>
              <a:t>14 </a:t>
            </a:r>
            <a:r>
              <a:rPr lang="ru-RU" sz="1200" dirty="0" err="1" smtClean="0">
                <a:solidFill>
                  <a:schemeClr val="tx1"/>
                </a:solidFill>
                <a:latin typeface="Times New Roman" panose="02020603050405020304" pitchFamily="18" charset="0"/>
                <a:cs typeface="Times New Roman" panose="02020603050405020304" pitchFamily="18" charset="0"/>
              </a:rPr>
              <a:t>қаңтарда тәулік бойы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жоғары болуы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сақталады</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24438" y="3286124"/>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1, 2, 3 </a:t>
            </a:r>
            <a:r>
              <a:rPr lang="ru-RU" sz="1200" dirty="0" err="1" smtClean="0">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Нурлыбаева</a:t>
            </a:r>
            <a:r>
              <a:rPr lang="ru-RU" sz="1200" b="1" i="1" dirty="0" smtClean="0">
                <a:latin typeface="Times New Roman" panose="02020603050405020304" pitchFamily="18" charset="0"/>
                <a:cs typeface="Times New Roman" panose="02020603050405020304" pitchFamily="18" charset="0"/>
              </a:rPr>
              <a:t> А.Н.</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13936</TotalTime>
  <Words>586</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3516</cp:revision>
  <cp:lastPrinted>2021-07-01T03:56:27Z</cp:lastPrinted>
  <dcterms:created xsi:type="dcterms:W3CDTF">2018-03-27T06:03:00Z</dcterms:created>
  <dcterms:modified xsi:type="dcterms:W3CDTF">2025-01-13T07:28:36Z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