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1" d="100"/>
          <a:sy n="101" d="100"/>
        </p:scale>
        <p:origin x="120" y="1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46226863"/>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13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13 қаңтар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308872"/>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14 қаңтарға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13 </a:t>
            </a:r>
            <a:r>
              <a:rPr lang="ru-RU" sz="1000" b="1" dirty="0" err="1">
                <a:solidFill>
                  <a:srgbClr val="000000"/>
                </a:solidFill>
                <a:latin typeface="Times New Roman" panose="02020603050405020304" pitchFamily="18" charset="0"/>
                <a:cs typeface="Times New Roman" panose="02020603050405020304" pitchFamily="18" charset="0"/>
              </a:rPr>
              <a:t>қаңтардың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14 </a:t>
            </a:r>
            <a:r>
              <a:rPr lang="ru-RU" sz="1000" b="1" dirty="0" err="1">
                <a:solidFill>
                  <a:srgbClr val="000000"/>
                </a:solidFill>
                <a:latin typeface="Times New Roman" panose="02020603050405020304" pitchFamily="18" charset="0"/>
                <a:cs typeface="Times New Roman" panose="02020603050405020304" pitchFamily="18" charset="0"/>
              </a:rPr>
              <a:t>қаңтардың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күші 5-10 м/с. Ауа температурасы түнде 8-10, күндіз 2-4 аяз болады.</a:t>
            </a:r>
          </a:p>
          <a:p>
            <a:pPr indent="182563" algn="just"/>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15 қаңтарға </a:t>
            </a:r>
            <a:r>
              <a:rPr lang="ru-RU" sz="1300" b="1" dirty="0">
                <a:solidFill>
                  <a:srgbClr val="000000"/>
                </a:solidFill>
                <a:latin typeface="Times New Roman" panose="02020603050405020304" pitchFamily="18" charset="0"/>
                <a:cs typeface="Times New Roman" panose="02020603050405020304" pitchFamily="18" charset="0"/>
              </a:rPr>
              <a:t>2025 ж</a:t>
            </a:r>
            <a:r>
              <a:rPr lang="ru-RU" sz="1000" b="1" dirty="0">
                <a:solidFill>
                  <a:srgbClr val="000000"/>
                </a:solidFill>
                <a:latin typeface="Times New Roman" panose="02020603050405020304" pitchFamily="18" charset="0"/>
                <a:cs typeface="Times New Roman" panose="02020603050405020304" pitchFamily="18" charset="0"/>
              </a:rPr>
              <a:t>.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14 </a:t>
            </a:r>
            <a:r>
              <a:rPr lang="ru-RU" sz="1000" b="1" dirty="0" err="1">
                <a:solidFill>
                  <a:srgbClr val="000000"/>
                </a:solidFill>
                <a:latin typeface="Times New Roman" panose="02020603050405020304" pitchFamily="18" charset="0"/>
                <a:cs typeface="Times New Roman" panose="02020603050405020304" pitchFamily="18" charset="0"/>
              </a:rPr>
              <a:t>қаңтардың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15 </a:t>
            </a:r>
            <a:r>
              <a:rPr lang="ru-RU" sz="1000" b="1" dirty="0" err="1">
                <a:solidFill>
                  <a:srgbClr val="000000"/>
                </a:solidFill>
                <a:latin typeface="Times New Roman" panose="02020603050405020304" pitchFamily="18" charset="0"/>
                <a:cs typeface="Times New Roman" panose="02020603050405020304" pitchFamily="18" charset="0"/>
              </a:rPr>
              <a:t>қаңтардың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күші 5-10 </a:t>
            </a:r>
            <a:r>
              <a:rPr lang="ru-RU" sz="1300" dirty="0">
                <a:solidFill>
                  <a:prstClr val="black"/>
                </a:solidFill>
                <a:latin typeface="Times New Roman" pitchFamily="18" charset="0"/>
                <a:cs typeface="Times New Roman" pitchFamily="18" charset="0"/>
              </a:rPr>
              <a:t>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8-10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a:t>
            </a:r>
          </a:p>
          <a:p>
            <a:pPr indent="182563" algn="just"/>
            <a:r>
              <a:rPr lang="ru-RU" sz="1300" dirty="0">
                <a:solidFill>
                  <a:prstClr val="black"/>
                </a:solidFill>
                <a:latin typeface="Times New Roman" pitchFamily="18" charset="0"/>
                <a:cs typeface="Times New Roman" pitchFamily="18" charset="0"/>
              </a:rPr>
              <a:t> </a:t>
            </a: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a:t>
            </a:r>
            <a:r>
              <a:rPr lang="kk-KZ" altLang="en-US" sz="1300" i="1" dirty="0">
                <a:solidFill>
                  <a:schemeClr val="tx1"/>
                </a:solidFill>
                <a:latin typeface="Times New Roman" pitchFamily="18" charset="0"/>
                <a:cs typeface="Times New Roman" pitchFamily="18" charset="0"/>
                <a:sym typeface="+mn-ea"/>
              </a:rPr>
              <a:t>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13 </a:t>
            </a:r>
            <a:r>
              <a:rPr lang="ru-RU" altLang="ru-RU" sz="1200" b="1" dirty="0" err="1">
                <a:latin typeface="Times New Roman" panose="02020603050405020304" pitchFamily="18" charset="0"/>
                <a:cs typeface="Times New Roman" panose="02020603050405020304" pitchFamily="18" charset="0"/>
              </a:rPr>
              <a:t>қаңтардың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15501101"/>
              </p:ext>
            </p:extLst>
          </p:nvPr>
        </p:nvGraphicFramePr>
        <p:xfrm>
          <a:off x="4983528" y="4414660"/>
          <a:ext cx="4667576" cy="1889724"/>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8249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48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0.302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67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0.224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1538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0.308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88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169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0.422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17758</TotalTime>
  <Words>566</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3387</cp:revision>
  <cp:lastPrinted>2021-07-01T07:38:07Z</cp:lastPrinted>
  <dcterms:created xsi:type="dcterms:W3CDTF">2018-03-27T06:03:00Z</dcterms:created>
  <dcterms:modified xsi:type="dcterms:W3CDTF">2025-01-13T06:34:58Z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