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560904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13</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13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15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14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15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32675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970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a:t>
                      </a:r>
                      <a:r>
                        <a:rPr lang="kk-KZ" sz="1100" b="0" i="0" u="none" strike="noStrike" dirty="0" smtClean="0">
                          <a:solidFill>
                            <a:srgbClr val="000000"/>
                          </a:solidFill>
                          <a:latin typeface="Calibri"/>
                        </a:rPr>
                        <a:t>94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kk-KZ" sz="1100" b="0" i="0" u="none" strike="noStrike" dirty="0" smtClean="0">
                          <a:solidFill>
                            <a:srgbClr val="000000"/>
                          </a:solidFill>
                          <a:latin typeface="Calibri"/>
                        </a:rPr>
                        <a:t>509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250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kk-KZ" sz="1100" b="0" i="0" u="none" strike="noStrike" dirty="0" smtClean="0">
                          <a:solidFill>
                            <a:srgbClr val="000000"/>
                          </a:solidFill>
                          <a:latin typeface="Calibri"/>
                        </a:rPr>
                        <a:t>625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a:t>
                      </a:r>
                      <a:r>
                        <a:rPr lang="kk-KZ"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22469</TotalTime>
  <Words>527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4451</cp:revision>
  <cp:lastPrinted>2021-07-01T07:38:07Z</cp:lastPrinted>
  <dcterms:created xsi:type="dcterms:W3CDTF">2018-03-27T06:03:00Z</dcterms:created>
  <dcterms:modified xsi:type="dcterms:W3CDTF">2025-01-13T06:57:20Z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