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174349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күндіз екпіні 15-18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482685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4941423" y="228135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9631" y="31996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18427</TotalTime>
  <Words>583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3176</cp:revision>
  <cp:lastPrinted>2021-07-01T03:56:27Z</cp:lastPrinted>
  <dcterms:created xsi:type="dcterms:W3CDTF">2018-03-27T06:03:00Z</dcterms:created>
  <dcterms:modified xsi:type="dcterms:W3CDTF">2025-01-13T07:43:23Z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