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68" y="-2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13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14</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Оңт</a:t>
            </a:r>
            <a:r>
              <a:rPr lang="kk-KZ" sz="1200" dirty="0" smtClean="0">
                <a:latin typeface="Times New Roman KZ" pitchFamily="18" charset="0"/>
                <a:ea typeface="Times New Roman KZ" pitchFamily="18" charset="0"/>
              </a:rPr>
              <a:t>үстік-шығыстан ж</a:t>
            </a:r>
            <a:r>
              <a:rPr lang="kk-KZ" sz="1200" dirty="0" smtClean="0">
                <a:latin typeface="Times New Roman" pitchFamily="18" charset="0"/>
                <a:cs typeface="Times New Roman" pitchFamily="18" charset="0"/>
              </a:rPr>
              <a:t>ел соғады, күші 2-7 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аяз, күндіз 0-2 градус жылы.</a:t>
            </a:r>
          </a:p>
          <a:p>
            <a:pPr algn="ctr"/>
            <a:r>
              <a:rPr lang="kk-KZ" altLang="ru-RU" sz="1200" b="1" dirty="0" smtClean="0">
                <a:latin typeface="Times New Roman" pitchFamily="18" charset="0"/>
                <a:ea typeface="Times New Roman KZ" pitchFamily="18" charset="0"/>
                <a:cs typeface="Times New Roman" pitchFamily="18" charset="0"/>
              </a:rPr>
              <a:t>15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14</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15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Оңт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dirty="0" smtClean="0">
                <a:solidFill>
                  <a:schemeClr val="tx1"/>
                </a:solidFill>
                <a:latin typeface="Times New Roman" panose="02020603050405020304" pitchFamily="18" charset="0"/>
                <a:cs typeface="Times New Roman" panose="02020603050405020304" pitchFamily="18" charset="0"/>
              </a:rPr>
              <a:t> қантар, 15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100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3935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0,78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124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0,62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69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0,17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472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0,95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20364</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4734</cp:revision>
  <cp:lastPrinted>2021-07-01T03:56:27Z</cp:lastPrinted>
  <dcterms:created xsi:type="dcterms:W3CDTF">2018-03-27T06:03:00Z</dcterms:created>
  <dcterms:modified xsi:type="dcterms:W3CDTF">2025-01-13T06:54:22Z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