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05208008"/>
              </p:ext>
            </p:extLst>
          </p:nvPr>
        </p:nvGraphicFramePr>
        <p:xfrm>
          <a:off x="200472" y="2492896"/>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25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13</a:t>
                      </a:r>
                      <a:r>
                        <a:rPr lang="ru-RU" altLang="x-none" sz="1200" b="1" i="1"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2929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altLang="ru-RU" sz="1200" b="1" dirty="0" smtClean="0">
                <a:latin typeface="Times New Roman" panose="02020603050405020304" pitchFamily="18" charset="0"/>
                <a:cs typeface="Times New Roman" panose="02020603050405020304" pitchFamily="18" charset="0"/>
              </a:rPr>
              <a:t>13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2-7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11-13,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1-3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15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14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15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11-13 градус </a:t>
            </a:r>
            <a:r>
              <a:rPr lang="ru-RU" sz="1200" dirty="0" err="1">
                <a:latin typeface="Times New Roman" panose="02020603050405020304" pitchFamily="18" charset="0"/>
                <a:cs typeface="Times New Roman" panose="02020603050405020304" pitchFamily="18" charset="0"/>
              </a:rPr>
              <a:t>аяз</a:t>
            </a:r>
            <a:r>
              <a:rPr lang="ru-RU" sz="120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44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95801396"/>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22441</TotalTime>
  <Words>568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4467</cp:revision>
  <cp:lastPrinted>2021-07-01T03:56:27Z</cp:lastPrinted>
  <dcterms:created xsi:type="dcterms:W3CDTF">2018-03-27T06:03:00Z</dcterms:created>
  <dcterms:modified xsi:type="dcterms:W3CDTF">2025-01-13T07:57:49Z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