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95300" y="92074"/>
            <a:ext cx="89154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924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1496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6068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640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7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7" y="215900"/>
            <a:ext cx="4732973" cy="681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850828754"/>
              </p:ext>
            </p:extLst>
          </p:nvPr>
        </p:nvGraphicFramePr>
        <p:xfrm>
          <a:off x="307975" y="2589212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1</a:t>
                      </a:r>
                      <a:r>
                        <a:rPr lang="ru-RU" dirty="0"/>
                        <a:t>4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января</a:t>
                      </a:r>
                      <a:r>
                        <a:rPr dirty="0"/>
                        <a:t> 2025 </a:t>
                      </a:r>
                      <a:r>
                        <a:rPr dirty="0" err="1"/>
                        <a:t>года</a:t>
                      </a: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0"/>
            <a:ext cx="4717098" cy="465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1</a:t>
            </a:r>
            <a:r>
              <a:rPr lang="ru-RU" dirty="0"/>
              <a:t>4 </a:t>
            </a:r>
            <a:r>
              <a:rPr dirty="0" err="1"/>
              <a:t>января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65394" y="63693"/>
            <a:ext cx="4623436" cy="23237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Прогноз</a:t>
            </a:r>
            <a:r>
              <a:rPr dirty="0"/>
              <a:t> </a:t>
            </a:r>
            <a:r>
              <a:rPr dirty="0" err="1"/>
              <a:t>погоды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indent="185737" algn="ctr">
              <a:lnSpc>
                <a:spcPct val="115000"/>
              </a:lnSpc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15</a:t>
            </a:r>
            <a:r>
              <a:rPr dirty="0"/>
              <a:t> </a:t>
            </a:r>
            <a:r>
              <a:rPr dirty="0" err="1"/>
              <a:t>января</a:t>
            </a:r>
            <a:r>
              <a:rPr dirty="0"/>
              <a:t> 2025 г.</a:t>
            </a:r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с 20 ч. </a:t>
            </a:r>
            <a:r>
              <a:rPr lang="ru-RU" dirty="0"/>
              <a:t>14</a:t>
            </a:r>
            <a:r>
              <a:rPr dirty="0"/>
              <a:t> </a:t>
            </a:r>
            <a:r>
              <a:rPr dirty="0" err="1"/>
              <a:t>января</a:t>
            </a:r>
            <a:r>
              <a:rPr dirty="0"/>
              <a:t> </a:t>
            </a:r>
            <a:r>
              <a:rPr dirty="0" err="1"/>
              <a:t>до</a:t>
            </a:r>
            <a:r>
              <a:rPr dirty="0"/>
              <a:t> 20 ч. </a:t>
            </a:r>
            <a:r>
              <a:rPr lang="ru-RU" dirty="0"/>
              <a:t>15</a:t>
            </a:r>
            <a:r>
              <a:rPr dirty="0"/>
              <a:t> </a:t>
            </a:r>
            <a:r>
              <a:rPr dirty="0" err="1"/>
              <a:t>января</a:t>
            </a:r>
            <a:endParaRPr dirty="0"/>
          </a:p>
          <a:p>
            <a:pPr indent="185737" algn="ctr">
              <a:defRPr sz="4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  <a:p>
            <a:pPr indent="185737" algn="just">
              <a:lnSpc>
                <a:spcPct val="115000"/>
              </a:lnSpc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Переменная облачность, без осадков. Ветер южный, юго-западный ночью 3-8, днем 9-14 м/с. Температура воздуха ночью 10-12, днем 6-8 мороза.</a:t>
            </a:r>
            <a:endParaRPr dirty="0"/>
          </a:p>
          <a:p>
            <a:pPr indent="185737" algn="ctr">
              <a:lnSpc>
                <a:spcPct val="115000"/>
              </a:lnSpc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16</a:t>
            </a:r>
            <a:r>
              <a:rPr dirty="0"/>
              <a:t> </a:t>
            </a:r>
            <a:r>
              <a:rPr dirty="0" err="1"/>
              <a:t>января</a:t>
            </a:r>
            <a:r>
              <a:rPr dirty="0"/>
              <a:t> 2025 г.</a:t>
            </a:r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с 20 ч. </a:t>
            </a:r>
            <a:r>
              <a:rPr lang="ru-RU" dirty="0"/>
              <a:t>15</a:t>
            </a:r>
            <a:r>
              <a:rPr dirty="0"/>
              <a:t> </a:t>
            </a:r>
            <a:r>
              <a:rPr dirty="0" err="1"/>
              <a:t>января</a:t>
            </a:r>
            <a:r>
              <a:rPr dirty="0"/>
              <a:t> </a:t>
            </a:r>
            <a:r>
              <a:rPr dirty="0" err="1"/>
              <a:t>до</a:t>
            </a:r>
            <a:r>
              <a:rPr dirty="0"/>
              <a:t> 08 ч. </a:t>
            </a:r>
            <a:r>
              <a:rPr lang="ru-RU" dirty="0"/>
              <a:t>16 </a:t>
            </a:r>
            <a:r>
              <a:rPr dirty="0" err="1"/>
              <a:t>января</a:t>
            </a:r>
            <a:r>
              <a:rPr dirty="0"/>
              <a:t> </a:t>
            </a:r>
          </a:p>
          <a:p>
            <a:pPr indent="185737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Переменная облачность, временами снег, низовая метель. Ветер юго-западный  9-14, порывы 15-20 м/с. Температура воздуха ночью 10-12 мороза.</a:t>
            </a:r>
            <a:r>
              <a:rPr dirty="0"/>
              <a:t> 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2"/>
            <a:ext cx="4587875" cy="83099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b="1" dirty="0" err="1"/>
              <a:t>накоплению</a:t>
            </a:r>
            <a:r>
              <a:rPr lang="ru-RU" b="1"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b="1" dirty="0" err="1"/>
              <a:t>повышенный</a:t>
            </a:r>
            <a:r>
              <a:rPr lang="ru-RU" b="1"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549561007"/>
              </p:ext>
            </p:extLst>
          </p:nvPr>
        </p:nvGraphicFramePr>
        <p:xfrm>
          <a:off x="5024437" y="4140200"/>
          <a:ext cx="4667249" cy="206216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1783904F-04A9-449A-99A1-18E5756649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5544" y="3296443"/>
            <a:ext cx="4695506" cy="276225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0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Calibri" panose="020F0502020204030204" pitchFamily="34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7" y="2217737"/>
            <a:ext cx="4717098" cy="2751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3" cy="46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2" y="4877769"/>
            <a:ext cx="4494403" cy="1364534"/>
            <a:chOff x="0" y="0"/>
            <a:chExt cx="4494402" cy="1364533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547669"/>
              <a:ext cx="4041649" cy="8168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11" cy="6067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2" y="186727"/>
              <a:ext cx="4455161" cy="2754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5"/>
            <a:ext cx="4690111" cy="225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./Сагандыкова З."/>
          <p:cNvSpPr txBox="1"/>
          <p:nvPr/>
        </p:nvSpPr>
        <p:spPr>
          <a:xfrm>
            <a:off x="5024437" y="6215062"/>
            <a:ext cx="4521201" cy="2462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./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Кеңшілік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8" cy="772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3" cy="3484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2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1" cy="315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649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10</cp:revision>
  <dcterms:modified xsi:type="dcterms:W3CDTF">2025-01-14T09:22:38Z</dcterms:modified>
</cp:coreProperties>
</file>