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49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8699076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Ночью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утром туман. Ветер восточный,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облачночть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4729051"/>
              </p:ext>
            </p:extLst>
          </p:nvPr>
        </p:nvGraphicFramePr>
        <p:xfrm>
          <a:off x="5010029" y="3840873"/>
          <a:ext cx="4680168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1,143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0,437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0,361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4953841" y="2022467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5" name="TextBox 15"/>
          <p:cNvSpPr txBox="1"/>
          <p:nvPr/>
        </p:nvSpPr>
        <p:spPr>
          <a:xfrm>
            <a:off x="4965359" y="30942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22009</TotalTime>
  <Words>704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3353</cp:revision>
  <cp:lastPrinted>2021-10-18T15:52:53Z</cp:lastPrinted>
  <dcterms:created xsi:type="dcterms:W3CDTF">2018-03-27T06:03:00Z</dcterms:created>
  <dcterms:modified xsi:type="dcterms:W3CDTF">2025-01-14T08:20:21Z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