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</a:rPr>
              <a:t>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34611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23218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5470</cp:revision>
  <cp:lastPrinted>2021-07-01T09:11:30Z</cp:lastPrinted>
  <dcterms:created xsi:type="dcterms:W3CDTF">2018-03-27T06:03:00Z</dcterms:created>
  <dcterms:modified xsi:type="dcterms:W3CDTF">2025-01-14T06:18:52Z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