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25" d="100"/>
          <a:sy n="125" d="100"/>
        </p:scale>
        <p:origin x="-179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580536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495510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переменная облачность, без осадков. Ночью и утром туман, гололед. Ветер юго-западный 7-12 м/с. Температура воздуха ночью 9-11, днем 1-3 мороза.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блачно,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снег.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3-5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28776</TotalTime>
  <Words>598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5352</cp:revision>
  <cp:lastPrinted>2021-07-01T03:56:27Z</cp:lastPrinted>
  <dcterms:created xsi:type="dcterms:W3CDTF">2018-03-27T06:03:00Z</dcterms:created>
  <dcterms:modified xsi:type="dcterms:W3CDTF">2025-01-14T07:39:56Z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