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499926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южный 7-12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ночью 10-12, днем 4-6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16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небольшой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8-10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5171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января, ночью 16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39298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6104</cp:revision>
  <cp:lastPrinted>2021-11-30T05:55:24Z</cp:lastPrinted>
  <dcterms:created xsi:type="dcterms:W3CDTF">2018-03-27T06:03:00Z</dcterms:created>
  <dcterms:modified xsi:type="dcterms:W3CDTF">2025-01-14T06:29:55Z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