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999111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4475109"/>
              </p:ext>
            </p:extLst>
          </p:nvPr>
        </p:nvGraphicFramePr>
        <p:xfrm>
          <a:off x="4993576" y="4733142"/>
          <a:ext cx="4691064" cy="1631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14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15 января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8-10 мороза, днем 1-3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9388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15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16 января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осадки, гололед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туман.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юго-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6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52934881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С. 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14525</TotalTime>
  <Words>574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3327</cp:revision>
  <cp:lastPrinted>2021-07-01T03:56:27Z</cp:lastPrinted>
  <dcterms:created xsi:type="dcterms:W3CDTF">2018-03-27T06:03:00Z</dcterms:created>
  <dcterms:modified xsi:type="dcterms:W3CDTF">2025-01-14T06:45:00Z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