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1840397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түнде қар, </a:t>
            </a:r>
            <a:r>
              <a:rPr lang="kk-KZ" sz="1200" kern="1400" dirty="0">
                <a:latin typeface="Times New Roman"/>
                <a:ea typeface="Times New Roman"/>
              </a:rPr>
              <a:t>көктайғақ. </a:t>
            </a:r>
            <a:r>
              <a:rPr lang="kk-KZ" sz="1200" kern="1400" dirty="0" smtClean="0">
                <a:latin typeface="Times New Roman"/>
                <a:ea typeface="Times New Roman"/>
              </a:rPr>
              <a:t>Солтүстік-батыстан оңтүстік-батысқа </a:t>
            </a:r>
            <a:r>
              <a:rPr lang="kk-KZ" sz="1200" kern="1400" dirty="0">
                <a:latin typeface="Times New Roman"/>
                <a:ea typeface="Times New Roman"/>
              </a:rPr>
              <a:t>ауысып жел соғады, күші </a:t>
            </a:r>
            <a:r>
              <a:rPr lang="kk-KZ" sz="1200" kern="1400" dirty="0" smtClean="0">
                <a:latin typeface="Times New Roman"/>
                <a:ea typeface="Times New Roman"/>
              </a:rPr>
              <a:t>5-10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5-7, </a:t>
            </a:r>
            <a:r>
              <a:rPr lang="kk-KZ" sz="1200" kern="1400" dirty="0">
                <a:latin typeface="Times New Roman"/>
                <a:ea typeface="Times New Roman"/>
              </a:rPr>
              <a:t>күндіз </a:t>
            </a:r>
            <a:r>
              <a:rPr lang="kk-KZ" sz="1200" kern="1400" dirty="0" smtClean="0">
                <a:latin typeface="Times New Roman"/>
                <a:ea typeface="Times New Roman"/>
              </a:rPr>
              <a:t>0-2 аяз.</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a:t>
            </a:r>
            <a:r>
              <a:rPr lang="kk-KZ" sz="1200" dirty="0" smtClean="0">
                <a:latin typeface="Times New Roman"/>
                <a:ea typeface="Times New Roman"/>
              </a:rPr>
              <a:t>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2-4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25074</TotalTime>
  <Words>544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4212</cp:revision>
  <cp:lastPrinted>2023-02-06T06:57:51Z</cp:lastPrinted>
  <dcterms:created xsi:type="dcterms:W3CDTF">2018-03-27T06:03:00Z</dcterms:created>
  <dcterms:modified xsi:type="dcterms:W3CDTF">2025-01-14T07:39:08Z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