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037717"/>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4-9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16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7733133"/>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r>
                        <a:rPr lang="en-US"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r>
                        <a:rPr lang="en-US" sz="1000" dirty="0" smtClean="0">
                          <a:latin typeface="Times New Roman" panose="02020603050405020304" pitchFamily="18" charset="0"/>
                          <a:cs typeface="Times New Roman" panose="02020603050405020304" pitchFamily="18" charset="0"/>
                        </a:rPr>
                        <a:t>15</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a:t>
                      </a: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5853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22442</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4470</cp:revision>
  <cp:lastPrinted>2021-07-01T03:56:27Z</cp:lastPrinted>
  <dcterms:created xsi:type="dcterms:W3CDTF">2018-03-27T06:03:00Z</dcterms:created>
  <dcterms:modified xsi:type="dcterms:W3CDTF">2025-01-14T08:05:04Z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