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76" d="100"/>
          <a:sy n="76" d="100"/>
        </p:scale>
        <p:origin x="62" y="4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821028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a:solidFill>
                            <a:srgbClr val="002060"/>
                          </a:solidFill>
                          <a:latin typeface="Times New Roman" panose="02020603050405020304" pitchFamily="18" charset="0"/>
                          <a:cs typeface="Times New Roman" panose="02020603050405020304" pitchFamily="18" charset="0"/>
                        </a:rPr>
                        <a:t>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14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76165059"/>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15</a:t>
            </a:r>
            <a:r>
              <a:rPr lang="ru-RU" sz="1100" b="1" kern="14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қаңтар</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14 қантар  с. 20-ден 15 қантар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жауын-шашынсыз. </a:t>
            </a:r>
            <a:r>
              <a:rPr lang="kk-KZ" sz="1100" dirty="0">
                <a:latin typeface="Times New Roman" panose="02020603050405020304" pitchFamily="18" charset="0"/>
                <a:ea typeface="Times New Roman" panose="02020603050405020304" pitchFamily="18" charset="0"/>
              </a:rPr>
              <a:t>Оңтүстіктен</a:t>
            </a:r>
            <a:r>
              <a:rPr lang="ru-RU" sz="1100" kern="1400" dirty="0">
                <a:solidFill>
                  <a:srgbClr val="000000"/>
                </a:solidFill>
                <a:latin typeface="Times New Roman" panose="02020603050405020304" pitchFamily="18" charset="0"/>
                <a:cs typeface="Times New Roman" panose="02020603050405020304" pitchFamily="18" charset="0"/>
              </a:rPr>
              <a:t> 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a:solidFill>
                  <a:srgbClr val="000000"/>
                </a:solidFill>
                <a:latin typeface="Times New Roman" panose="02020603050405020304" pitchFamily="18" charset="0"/>
                <a:cs typeface="Times New Roman" panose="02020603050405020304" pitchFamily="18" charset="0"/>
              </a:rPr>
              <a:t>7-12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10-12, күндіз 4-6 аяз.</a:t>
            </a:r>
          </a:p>
          <a:p>
            <a:pPr algn="ctr"/>
            <a:r>
              <a:rPr lang="ru-RU" sz="1100" b="1" kern="1400" dirty="0">
                <a:latin typeface="Times New Roman" panose="02020603050405020304" pitchFamily="18" charset="0"/>
                <a:cs typeface="Times New Roman" panose="02020603050405020304" pitchFamily="18" charset="0"/>
              </a:rPr>
              <a:t>16 </a:t>
            </a:r>
            <a:r>
              <a:rPr lang="kk-KZ" sz="1100" b="1" kern="1400" dirty="0">
                <a:latin typeface="Times New Roman" panose="02020603050405020304" pitchFamily="18" charset="0"/>
                <a:cs typeface="Times New Roman" panose="02020603050405020304" pitchFamily="18" charset="0"/>
              </a:rPr>
              <a:t>қаңтар</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15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20-ден 16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Көшпелі бұлтты, </a:t>
            </a:r>
            <a:r>
              <a:rPr lang="kk-KZ" sz="1100" dirty="0">
                <a:latin typeface="Times New Roman" panose="02020603050405020304" pitchFamily="18" charset="0"/>
                <a:cs typeface="Times New Roman" panose="02020603050405020304" pitchFamily="18" charset="0"/>
              </a:rPr>
              <a:t>аздаған қар.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ң</a:t>
            </a:r>
            <a:r>
              <a:rPr lang="ru-RU" sz="1100" kern="1400" dirty="0" err="1">
                <a:solidFill>
                  <a:srgbClr val="000000"/>
                </a:solidFill>
                <a:latin typeface="Times New Roman" panose="02020603050405020304" pitchFamily="18" charset="0"/>
                <a:cs typeface="Times New Roman" panose="02020603050405020304" pitchFamily="18" charset="0"/>
              </a:rPr>
              <a:t>түстік-батыстан</a:t>
            </a:r>
            <a:r>
              <a:rPr lang="ru-RU" sz="1100" kern="1400" dirty="0">
                <a:solidFill>
                  <a:srgbClr val="000000"/>
                </a:solidFill>
                <a:latin typeface="Times New Roman" panose="02020603050405020304" pitchFamily="18" charset="0"/>
                <a:cs typeface="Times New Roman" panose="02020603050405020304" pitchFamily="18" charset="0"/>
              </a:rPr>
              <a:t> 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8-10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15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түнде 16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Седелева Н.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36489</TotalTime>
  <Words>605</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5871</cp:revision>
  <cp:lastPrinted>2023-01-16T10:13:34Z</cp:lastPrinted>
  <dcterms:created xsi:type="dcterms:W3CDTF">2018-03-27T06:03:00Z</dcterms:created>
  <dcterms:modified xsi:type="dcterms:W3CDTF">2025-01-14T06:30:23Z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