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836651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14</a:t>
                      </a:r>
                      <a:r>
                        <a:rPr lang="ru-RU"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15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125233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24201</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4470</cp:revision>
  <cp:lastPrinted>2021-07-01T07:38:07Z</cp:lastPrinted>
  <dcterms:created xsi:type="dcterms:W3CDTF">2018-03-27T06:03:00Z</dcterms:created>
  <dcterms:modified xsi:type="dcterms:W3CDTF">2025-01-14T07:28:08Z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