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853852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9353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15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14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аздаған қар жауады, жаяу бұрқасын күтіледі. Жел, күші 5-10 м/с. Ауа температурасы түнде 8-10, күндіз 5-7 аяз болады.</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16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қар жауады, жаяу бұрқасын күтіледі.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7893047"/>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17760</TotalTime>
  <Words>578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3389</cp:revision>
  <cp:lastPrinted>2021-07-01T07:38:07Z</cp:lastPrinted>
  <dcterms:created xsi:type="dcterms:W3CDTF">2018-03-27T06:03:00Z</dcterms:created>
  <dcterms:modified xsi:type="dcterms:W3CDTF">2025-01-14T06:25:04Z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