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49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726302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14 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Түнде және таңертең тұман.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Ауа температурасы түнде </a:t>
            </a:r>
            <a:r>
              <a:rPr lang="" sz="1200" dirty="0" smtClean="0">
                <a:solidFill>
                  <a:prstClr val="black"/>
                </a:solidFill>
                <a:latin typeface="Times New Roman" pitchFamily="18" charset="0"/>
                <a:cs typeface="Times New Roman" pitchFamily="18" charset="0"/>
              </a:rPr>
              <a:t>20</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 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59427589"/>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6827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2" name="TextBox 13"/>
          <p:cNvSpPr txBox="1"/>
          <p:nvPr/>
        </p:nvSpPr>
        <p:spPr>
          <a:xfrm>
            <a:off x="5025122" y="228653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1</a:t>
            </a:r>
            <a:r>
              <a:rPr lang="kk-KZ" sz="1200" dirty="0">
                <a:solidFill>
                  <a:prstClr val="black"/>
                </a:solidFill>
                <a:latin typeface="Times New Roman" panose="02020603050405020304" pitchFamily="18" charset="0"/>
                <a:cs typeface="Times New Roman" panose="02020603050405020304" pitchFamily="18" charset="0"/>
              </a:rPr>
              <a:t>5</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2025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5" name="TextBox 13"/>
          <p:cNvSpPr txBox="1"/>
          <p:nvPr/>
        </p:nvSpPr>
        <p:spPr>
          <a:xfrm>
            <a:off x="5025122"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Өскемен қаласында атмосфералық ауаның жай-күйін бақылау жағалауы атмосфералық ауаның ластану деңгейін бақылайтын 10 бекетте жүргізіледі:</a:t>
            </a:r>
          </a:p>
          <a:p>
            <a:pPr algn="just"/>
            <a:r>
              <a:rPr lang="ru-RU" altLang="ru-RU" sz="1200">
                <a:solidFill>
                  <a:srgbClr val="000000"/>
                </a:solidFill>
                <a:latin typeface="Times New Roman" panose="02020603050405020304" pitchFamily="18" charset="0"/>
                <a:cs typeface="Times New Roman" panose="02020603050405020304" pitchFamily="18" charset="0"/>
              </a:rPr>
              <a:t>№ 1 бекет-Рабочая көшесі, 6</a:t>
            </a:r>
          </a:p>
          <a:p>
            <a:pPr algn="just"/>
            <a:r>
              <a:rPr lang="ru-RU" altLang="ru-RU" sz="1200">
                <a:solidFill>
                  <a:srgbClr val="000000"/>
                </a:solidFill>
                <a:latin typeface="Times New Roman" panose="02020603050405020304" pitchFamily="18" charset="0"/>
                <a:cs typeface="Times New Roman" panose="02020603050405020304" pitchFamily="18" charset="0"/>
              </a:rPr>
              <a:t>№ 4 бекет-Широкая көшесі, 44</a:t>
            </a:r>
          </a:p>
          <a:p>
            <a:pPr algn="just"/>
            <a:r>
              <a:rPr lang="ru-RU" altLang="ru-RU" sz="1200">
                <a:solidFill>
                  <a:srgbClr val="000000"/>
                </a:solidFill>
                <a:latin typeface="Times New Roman" panose="02020603050405020304" pitchFamily="18" charset="0"/>
                <a:cs typeface="Times New Roman" panose="02020603050405020304" pitchFamily="18" charset="0"/>
              </a:rPr>
              <a:t>№ 5 бекет-қ. Қайсенов көшесі, 30</a:t>
            </a:r>
          </a:p>
          <a:p>
            <a:pPr algn="just"/>
            <a:r>
              <a:rPr lang="ru-RU" altLang="ru-RU" sz="1200">
                <a:solidFill>
                  <a:srgbClr val="000000"/>
                </a:solidFill>
                <a:latin typeface="Times New Roman" panose="02020603050405020304" pitchFamily="18" charset="0"/>
                <a:cs typeface="Times New Roman" panose="02020603050405020304" pitchFamily="18" charset="0"/>
              </a:rPr>
              <a:t>№ 6 бекет-Н.Назарбаев да</a:t>
            </a:r>
            <a:r>
              <a:rPr lang="kk-KZ" altLang="ru-RU" sz="120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a:solidFill>
                  <a:srgbClr val="000000"/>
                </a:solidFill>
                <a:latin typeface="Times New Roman" panose="02020603050405020304" pitchFamily="18" charset="0"/>
                <a:cs typeface="Times New Roman" panose="02020603050405020304" pitchFamily="18" charset="0"/>
              </a:rPr>
              <a:t>№ 7 бекет-Мұхамеджан Тынышпаев к-сі, 126</a:t>
            </a:r>
          </a:p>
          <a:p>
            <a:pPr algn="just"/>
            <a:r>
              <a:rPr lang="ru-RU" altLang="ru-RU" sz="1200">
                <a:solidFill>
                  <a:srgbClr val="000000"/>
                </a:solidFill>
                <a:latin typeface="Times New Roman" panose="02020603050405020304" pitchFamily="18" charset="0"/>
                <a:cs typeface="Times New Roman" panose="02020603050405020304" pitchFamily="18" charset="0"/>
              </a:rPr>
              <a:t>№ 8 бекет-Егоров к - сі, 6</a:t>
            </a:r>
          </a:p>
          <a:p>
            <a:pPr algn="just"/>
            <a:r>
              <a:rPr lang="ru-RU" altLang="ru-RU" sz="1200">
                <a:solidFill>
                  <a:srgbClr val="000000"/>
                </a:solidFill>
                <a:latin typeface="Times New Roman" panose="02020603050405020304" pitchFamily="18" charset="0"/>
                <a:cs typeface="Times New Roman" panose="02020603050405020304" pitchFamily="18" charset="0"/>
              </a:rPr>
              <a:t>№ 11 бекет-Утепов көшесі, 37</a:t>
            </a:r>
          </a:p>
          <a:p>
            <a:pPr algn="just"/>
            <a:r>
              <a:rPr lang="ru-RU" altLang="ru-RU" sz="1200">
                <a:solidFill>
                  <a:srgbClr val="000000"/>
                </a:solidFill>
                <a:latin typeface="Times New Roman" panose="02020603050405020304" pitchFamily="18" charset="0"/>
                <a:cs typeface="Times New Roman" panose="02020603050405020304" pitchFamily="18" charset="0"/>
              </a:rPr>
              <a:t>№ 12 бекет-қ. Сәтпаев даңғылы, 12</a:t>
            </a:r>
          </a:p>
          <a:p>
            <a:pPr algn="just"/>
            <a:r>
              <a:rPr lang="ru-RU" altLang="ru-RU" sz="1200">
                <a:solidFill>
                  <a:srgbClr val="000000"/>
                </a:solidFill>
                <a:latin typeface="Times New Roman" panose="02020603050405020304" pitchFamily="18" charset="0"/>
                <a:cs typeface="Times New Roman" panose="02020603050405020304" pitchFamily="18" charset="0"/>
              </a:rPr>
              <a:t>№ 2 бекет-Лев Толстой к-сі, 18</a:t>
            </a:r>
          </a:p>
          <a:p>
            <a:pPr algn="just"/>
            <a:r>
              <a:rPr lang="ru-RU" altLang="ru-RU" sz="1200">
                <a:solidFill>
                  <a:srgbClr val="000000"/>
                </a:solidFill>
                <a:latin typeface="Times New Roman" panose="02020603050405020304" pitchFamily="18" charset="0"/>
                <a:cs typeface="Times New Roman" panose="02020603050405020304" pitchFamily="18" charset="0"/>
              </a:rPr>
              <a:t>№ 3 бекет- Сер</a:t>
            </a:r>
            <a:r>
              <a:rPr lang="kk-KZ" altLang="ru-RU" sz="1200">
                <a:solidFill>
                  <a:srgbClr val="000000"/>
                </a:solidFill>
                <a:latin typeface="Times New Roman" panose="02020603050405020304" pitchFamily="18" charset="0"/>
                <a:cs typeface="Times New Roman" panose="02020603050405020304" pitchFamily="18" charset="0"/>
              </a:rPr>
              <a:t>ікбаев </a:t>
            </a:r>
            <a:r>
              <a:rPr lang="ru-RU" altLang="ru-RU" sz="1200">
                <a:solidFill>
                  <a:srgbClr val="000000"/>
                </a:solidFill>
                <a:latin typeface="Times New Roman" panose="02020603050405020304" pitchFamily="18" charset="0"/>
                <a:cs typeface="Times New Roman" panose="02020603050405020304" pitchFamily="18" charset="0"/>
              </a:rPr>
              <a:t>көшесі, 19</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20675</TotalTime>
  <Words>649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3309</cp:revision>
  <cp:lastPrinted>2021-07-01T03:56:27Z</cp:lastPrinted>
  <dcterms:created xsi:type="dcterms:W3CDTF">2018-03-27T06:03:00Z</dcterms:created>
  <dcterms:modified xsi:type="dcterms:W3CDTF">2025-01-14T08:20:18Z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