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270359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125136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 Жел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1-3</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Күн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жауын-шашынды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тұман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kk-KZ" sz="1200" dirty="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16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44011540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15249</TotalTime>
  <Words>534</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3431</cp:revision>
  <cp:lastPrinted>2021-07-01T07:38:07Z</cp:lastPrinted>
  <dcterms:created xsi:type="dcterms:W3CDTF">2018-03-27T06:03:00Z</dcterms:created>
  <dcterms:modified xsi:type="dcterms:W3CDTF">2025-01-14T06:44:53Z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