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875" y="-125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1501903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юго-западный, западный ночью           9-14, днем 15-20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12-14,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8-10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янва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9-14 м/с. Температура воздуха 10-12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17757</TotalTime>
  <Words>641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6031</cp:revision>
  <cp:lastPrinted>2021-07-01T03:56:27Z</cp:lastPrinted>
  <dcterms:created xsi:type="dcterms:W3CDTF">2018-03-27T06:03:00Z</dcterms:created>
  <dcterms:modified xsi:type="dcterms:W3CDTF">2025-01-15T06:41:22Z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