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98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914207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восточный, юго-восточный 5-10, порывы 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023029"/>
              </p:ext>
            </p:extLst>
          </p:nvPr>
        </p:nvGraphicFramePr>
        <p:xfrm>
          <a:off x="5010029" y="3840873"/>
          <a:ext cx="4680168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39052" y="213112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65359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22018</TotalTime>
  <Words>695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2021-10-18T15:52:53Z</cp:lastPrinted>
  <dcterms:created xsi:type="dcterms:W3CDTF">2018-03-27T06:03:00Z</dcterms:created>
  <dcterms:modified xsi:type="dcterms:W3CDTF">2025-01-15T08:05:05Z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